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599"/>
  </p:normalViewPr>
  <p:slideViewPr>
    <p:cSldViewPr snapToGrid="0" snapToObjects="1">
      <p:cViewPr varScale="1">
        <p:scale>
          <a:sx n="88" d="100"/>
          <a:sy n="88" d="100"/>
        </p:scale>
        <p:origin x="184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01CC1-DECF-924A-BA2B-DE11F945C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CFB3FE-69CB-5145-872C-B1572B80E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A95D0-155D-AF48-A563-E4249C0CE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03792-C971-D744-AA4F-612BBF7E807A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A23782-B372-8042-9607-AB30B09C8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227D6-E06A-8546-B6AF-DF827527D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E5D22-7991-2545-BCC7-9AD0317F1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387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5F1FE-F920-D743-AF2E-25DC0DEFA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6D2773-E839-8C48-ADB4-91CAC8AA93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83227-87BB-D047-950B-A92F55190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03792-C971-D744-AA4F-612BBF7E807A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DE5ED-32F6-314A-B2CE-999403A54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2D37E-098D-5149-9145-D0F1E5CC8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E5D22-7991-2545-BCC7-9AD0317F1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80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2E2C6D-1B01-D14F-81A2-EA825EEA68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8FD10B-D578-AD40-9699-4A6A772D89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F7B38-96BD-6A4C-87BC-FE1C69F81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03792-C971-D744-AA4F-612BBF7E807A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47D45-618E-B64F-8B63-B532BFF32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4D2B7-27C7-1049-A555-493E87B6A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E5D22-7991-2545-BCC7-9AD0317F1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6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E9392-23B2-E54B-8C63-D94FBF8B3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65BBA-697B-DF4F-82A7-1BD1EAFD3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BF649-7E7A-2140-91B5-DECEDE33C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03792-C971-D744-AA4F-612BBF7E807A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59DD5-A2C7-4C44-BBE3-AB394A843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8BA5C-66EB-504B-9305-9B63A608C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E5D22-7991-2545-BCC7-9AD0317F1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150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16A76-0815-FC46-B1AC-22C0A675C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20CB8-5531-424A-A6E0-15FF3B5E3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83B18-180A-AE46-8F85-45CCA83C6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03792-C971-D744-AA4F-612BBF7E807A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FC3F6-F96B-1F4E-83AA-806786EA3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89DFE-FBC1-6347-87A8-4894DC69E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E5D22-7991-2545-BCC7-9AD0317F1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249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9098D-F94C-8B48-BF6E-9BE98D7E5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E24A5-C59E-8446-BF0E-5C0BCF9BF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213900-BB72-E54C-890C-14CBD73197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A9A032-BC73-D449-8809-CE239FF5B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03792-C971-D744-AA4F-612BBF7E807A}" type="datetimeFigureOut">
              <a:rPr lang="en-US" smtClean="0"/>
              <a:t>9/9/20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9A3A19-AE8A-9942-B93F-B765B666D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9D34D8-BDE3-004C-A5DB-C86559976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E5D22-7991-2545-BCC7-9AD0317F1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14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7FA1B-D3A4-6041-A0B9-739D819D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E390F3-399B-3042-81AE-A4100BC6E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CF08C5-936D-6941-AA65-48CB9CE96C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115A95-BB46-F44F-A707-23E6721136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FD1D28-E90A-D340-865C-F673F9B2A1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ADBC04-A467-AF41-8797-EAE221C09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03792-C971-D744-AA4F-612BBF7E807A}" type="datetimeFigureOut">
              <a:rPr lang="en-US" smtClean="0"/>
              <a:t>9/9/20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DF4E10-D1AF-5D40-AE33-28BF7226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5ACC81-60F2-E74D-A6FC-E5DF52826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E5D22-7991-2545-BCC7-9AD0317F1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4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15D2A-5D9C-F746-AAD4-44F1DB2E3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104D09-043B-D54E-B9EB-57D6A3CC8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03792-C971-D744-AA4F-612BBF7E807A}" type="datetimeFigureOut">
              <a:rPr lang="en-US" smtClean="0"/>
              <a:t>9/9/20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0B892-29D9-464E-95B2-F5936688A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D322AB-B2D0-B041-8543-085E22054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E5D22-7991-2545-BCC7-9AD0317F1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420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2E59E6-3061-354A-8BAC-829659D60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03792-C971-D744-AA4F-612BBF7E807A}" type="datetimeFigureOut">
              <a:rPr lang="en-US" smtClean="0"/>
              <a:t>9/9/20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5C816C-5D08-6445-BE35-D62F9D552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052787-FF47-4045-8A93-7A26FBB47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E5D22-7991-2545-BCC7-9AD0317F1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72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40F5C-DA17-0743-AA5F-842D47AF9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9CCE6-E6E1-394D-9DD2-6A01D39C9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D31690-FF09-1D45-BD1D-39B2FB9252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EBFDEA-764F-2241-98BB-4BC8D3EA1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03792-C971-D744-AA4F-612BBF7E807A}" type="datetimeFigureOut">
              <a:rPr lang="en-US" smtClean="0"/>
              <a:t>9/9/20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30D75F-0CE6-D246-9D8C-82E5C8BC3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E6F6DA-ADBC-C247-9380-D5B83385C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E5D22-7991-2545-BCC7-9AD0317F1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716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1FD70-92C4-D740-8FD9-5CA8E4D01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3BF8C5-18AF-B048-999F-FBA2328292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2CD47F-3D54-064C-87E9-6D6BF41EC6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6DA92F-B122-594D-B5C7-19315FBE0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03792-C971-D744-AA4F-612BBF7E807A}" type="datetimeFigureOut">
              <a:rPr lang="en-US" smtClean="0"/>
              <a:t>9/9/20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E0C7EB-A827-B44D-8A76-67F8D18B0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94E604-2311-DD4B-B118-F1EEB8447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E5D22-7991-2545-BCC7-9AD0317F1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872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5157BF-8D25-A94B-B337-1BAE1CB44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CDBFD4-4984-C243-BFFA-031D5BA26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47307E-1690-984D-A0AB-ADC2D1D073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03792-C971-D744-AA4F-612BBF7E807A}" type="datetimeFigureOut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C1BDF-550A-E24D-B893-0BA27A5CF2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B010B-B1BF-F840-AD68-0B7A597FC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E5D22-7991-2545-BCC7-9AD0317F1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85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gadm.org/download_country_v3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29C194-AB4C-724A-B026-DB0880EB5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857"/>
            <a:ext cx="12121951" cy="64951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A3AE41C-0071-0A40-A4EA-B7D831A1D2FC}"/>
              </a:ext>
            </a:extLst>
          </p:cNvPr>
          <p:cNvSpPr/>
          <p:nvPr/>
        </p:nvSpPr>
        <p:spPr>
          <a:xfrm>
            <a:off x="285946" y="173335"/>
            <a:ext cx="71497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Mapping </a:t>
            </a:r>
            <a:r>
              <a:rPr lang="en-GB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dengan</a:t>
            </a:r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GB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Rrrrrrrr</a:t>
            </a:r>
            <a:endParaRPr lang="en-GB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9485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E8476-FCD8-AA4D-9E8E-CE60A05AD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Kenapa</a:t>
            </a:r>
            <a:r>
              <a:rPr lang="en-US" dirty="0"/>
              <a:t>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pakai</a:t>
            </a:r>
            <a:r>
              <a:rPr lang="en-US" dirty="0"/>
              <a:t>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02D47-1A81-6D4C-AEA9-649CF588A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Kurang </a:t>
            </a:r>
            <a:r>
              <a:rPr lang="en-US" dirty="0" err="1"/>
              <a:t>tantangan</a:t>
            </a:r>
            <a:endParaRPr lang="en-US" dirty="0"/>
          </a:p>
          <a:p>
            <a:r>
              <a:rPr lang="en-US" dirty="0"/>
              <a:t>Kurang </a:t>
            </a:r>
            <a:r>
              <a:rPr lang="en-US" dirty="0" err="1"/>
              <a:t>kerjaan</a:t>
            </a:r>
            <a:endParaRPr lang="en-US" dirty="0"/>
          </a:p>
          <a:p>
            <a:r>
              <a:rPr lang="en-US" dirty="0" err="1"/>
              <a:t>Relatif</a:t>
            </a:r>
            <a:r>
              <a:rPr lang="en-US" dirty="0"/>
              <a:t> </a:t>
            </a:r>
            <a:r>
              <a:rPr lang="en-US" dirty="0" err="1"/>
              <a:t>ringan</a:t>
            </a:r>
            <a:r>
              <a:rPr lang="en-US" dirty="0"/>
              <a:t> disbanding </a:t>
            </a:r>
            <a:r>
              <a:rPr lang="en-US" dirty="0" err="1"/>
              <a:t>dengan</a:t>
            </a:r>
            <a:r>
              <a:rPr lang="en-US" dirty="0"/>
              <a:t> software </a:t>
            </a:r>
            <a:r>
              <a:rPr lang="en-US" dirty="0" err="1"/>
              <a:t>analisis</a:t>
            </a:r>
            <a:r>
              <a:rPr lang="en-US" dirty="0"/>
              <a:t> GIS lain (</a:t>
            </a:r>
            <a:r>
              <a:rPr lang="en-US" dirty="0" err="1"/>
              <a:t>syarat</a:t>
            </a:r>
            <a:r>
              <a:rPr lang="en-US" dirty="0"/>
              <a:t> dan </a:t>
            </a:r>
            <a:r>
              <a:rPr lang="en-US" dirty="0" err="1"/>
              <a:t>ketentuan</a:t>
            </a:r>
            <a:r>
              <a:rPr lang="en-US" dirty="0"/>
              <a:t> </a:t>
            </a:r>
            <a:r>
              <a:rPr lang="en-US" dirty="0" err="1"/>
              <a:t>berlaku</a:t>
            </a:r>
            <a:r>
              <a:rPr lang="en-US" dirty="0"/>
              <a:t>)</a:t>
            </a:r>
          </a:p>
          <a:p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lebih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074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E5CCE-E33F-364E-90F6-2CC661237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65A87-562C-5C48-B0D1-509C193C7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https://</a:t>
            </a:r>
            <a:r>
              <a:rPr lang="en-US" sz="7200" dirty="0" err="1"/>
              <a:t>github.com</a:t>
            </a:r>
            <a:r>
              <a:rPr lang="en-US" sz="7200" dirty="0"/>
              <a:t>/</a:t>
            </a:r>
            <a:r>
              <a:rPr lang="en-US" sz="7200" dirty="0" err="1"/>
              <a:t>andhikaprima</a:t>
            </a:r>
            <a:r>
              <a:rPr lang="en-US" sz="7200" dirty="0"/>
              <a:t>/</a:t>
            </a:r>
            <a:r>
              <a:rPr lang="en-US" sz="7200" dirty="0" err="1"/>
              <a:t>R_map_peRikanan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047175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F7583-841A-0C43-A696-95A2FDDF4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BA900-51D9-A847-9CF6-9649A8B4E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Plotting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BEB4B-2171-0A42-A85D-C1BFE8F6B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0" y="1536700"/>
            <a:ext cx="88646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987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578F7-F10B-CE40-8108-56EEBC677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6D75E-E575-5549-BB24-DB8332E96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Playing with GADM</a:t>
            </a:r>
          </a:p>
          <a:p>
            <a:r>
              <a:rPr lang="en-AU" dirty="0"/>
              <a:t>Database of Global Administrative Areas</a:t>
            </a:r>
            <a:endParaRPr lang="en-US" dirty="0"/>
          </a:p>
          <a:p>
            <a:r>
              <a:rPr lang="en-US" dirty="0">
                <a:hlinkClick r:id="rId2"/>
              </a:rPr>
              <a:t>https://gadm.org/download_country_v3.html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4B22DD-D47E-E148-9865-55BDC69BD1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38" t="21235" b="25138"/>
          <a:stretch/>
        </p:blipFill>
        <p:spPr>
          <a:xfrm>
            <a:off x="3659948" y="3812609"/>
            <a:ext cx="8348809" cy="283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31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C7784-5405-434E-AE5F-2F14C6506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4A5AA-1F3C-4346-9A2D-1F0ED83F6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Package made in Indonesia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rasyidstat</a:t>
            </a:r>
            <a:r>
              <a:rPr lang="en-US" dirty="0"/>
              <a:t>/</a:t>
            </a:r>
            <a:r>
              <a:rPr lang="en-US" dirty="0" err="1"/>
              <a:t>indonesia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F8AEA4-ABFE-924B-883A-8E9DC9785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456" y="2878435"/>
            <a:ext cx="6899729" cy="369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07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47B4C-3766-CA4E-BB3B-6572CD48F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4 -  Extra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C5AD1-2102-AF47-A0CF-FC99AAE15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Main2 </a:t>
            </a:r>
            <a:r>
              <a:rPr lang="en-US" dirty="0" err="1"/>
              <a:t>dengan</a:t>
            </a:r>
            <a:r>
              <a:rPr lang="en-US" dirty="0"/>
              <a:t> peta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D3562B-30F3-1D4A-9729-7B905DD5EC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7" b="16705"/>
          <a:stretch/>
        </p:blipFill>
        <p:spPr>
          <a:xfrm>
            <a:off x="3309256" y="2557689"/>
            <a:ext cx="8367486" cy="393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095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6FDE3-2712-3B4B-8EBA-14DCA2A3F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inspirasi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4489F-DEF1-6B48-9DBA-AAE44F9F8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https://</a:t>
            </a:r>
            <a:r>
              <a:rPr lang="en-US" sz="5400" dirty="0" err="1"/>
              <a:t>www.r</a:t>
            </a:r>
            <a:r>
              <a:rPr lang="en-US" sz="5400" dirty="0"/>
              <a:t>-graph-</a:t>
            </a:r>
            <a:r>
              <a:rPr lang="en-US" sz="5400" dirty="0" err="1"/>
              <a:t>gallery.com</a:t>
            </a:r>
            <a:r>
              <a:rPr lang="en-US" sz="5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179610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101</Words>
  <Application>Microsoft Macintosh PowerPoint</Application>
  <PresentationFormat>Widescreen</PresentationFormat>
  <Paragraphs>21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Kenapa perlu pakai R?</vt:lpstr>
      <vt:lpstr>Script</vt:lpstr>
      <vt:lpstr>Stage 1</vt:lpstr>
      <vt:lpstr>Stage 2</vt:lpstr>
      <vt:lpstr>Stage 3</vt:lpstr>
      <vt:lpstr>Stage 4 -  Extra</vt:lpstr>
      <vt:lpstr>Perlu inspirasi?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Andhika Prasetyo</dc:creator>
  <cp:lastModifiedBy>Andhika Prasetyo</cp:lastModifiedBy>
  <cp:revision>3</cp:revision>
  <dcterms:created xsi:type="dcterms:W3CDTF">2020-09-09T15:57:31Z</dcterms:created>
  <dcterms:modified xsi:type="dcterms:W3CDTF">2020-09-09T16:22:35Z</dcterms:modified>
</cp:coreProperties>
</file>